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9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5" r:id="rId21"/>
    <p:sldId id="306" r:id="rId22"/>
    <p:sldId id="303" r:id="rId23"/>
    <p:sldId id="304" r:id="rId24"/>
    <p:sldId id="307" r:id="rId25"/>
    <p:sldId id="308" r:id="rId26"/>
    <p:sldId id="309" r:id="rId27"/>
    <p:sldId id="310" r:id="rId28"/>
    <p:sldId id="311" r:id="rId29"/>
    <p:sldId id="312" r:id="rId30"/>
    <p:sldId id="319" r:id="rId31"/>
    <p:sldId id="313" r:id="rId32"/>
    <p:sldId id="314" r:id="rId33"/>
    <p:sldId id="320" r:id="rId34"/>
    <p:sldId id="315" r:id="rId35"/>
    <p:sldId id="316" r:id="rId36"/>
    <p:sldId id="317" r:id="rId37"/>
    <p:sldId id="318" r:id="rId3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0C06C06D-355B-441E-87B8-FA93C00E7E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ACF2223-E448-4B5D-B7C4-059BC6623A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5974A3F-3FC5-4BE2-A6DB-D49BA98344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5">
            <a:extLst>
              <a:ext uri="{FF2B5EF4-FFF2-40B4-BE49-F238E27FC236}">
                <a16:creationId xmlns:a16="http://schemas.microsoft.com/office/drawing/2014/main" id="{32AF1AB5-C02B-4380-9F25-2D3FB040DDC1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10991654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第八課 壯遊──成長之旅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DBA356-85C7-4492-8C2F-F3C103D16D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mature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D3B77E7-ED89-430A-AF89-C7EBBE8AD1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89C0877-1ADE-4B60-99BE-F4C79E8912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chéngshóu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262DCE-DCC5-4087-B234-F7169C3703A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74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96379D-0C77-4144-8651-7613949E30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mostly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7AAA0B-B434-4B4F-A1E8-A606B7B535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多半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6D389A7-529A-4538-B27E-2D0A89F777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duōbàn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B2DE035-17D7-4886-9A6D-0AEB9DDBEEA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449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6C81A2B-3FC6-4BE4-A62F-E01FFDBD23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conduct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529EDEB-DD68-4DD9-A3B0-257E17B94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進行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D4676C0-8E63-4015-B071-ADAB5EDF44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jìnxíng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33C059-0BED-45E0-8AF1-C79E503AEBA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785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2848417-A34E-4A79-A9E0-17FC32501D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adulthood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D3F9A3-5F36-4179-933B-8136B1D12F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91DD16D-D27C-4E2E-96C0-F1BF1BD7A6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chéngnián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80AF2E-F50B-496C-A9E3-71599A8446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703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D7AFEF-FF94-4EBB-80E9-575963F341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information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0A22876-AC5F-4381-B947-52A18C2F9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資訊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6D45FC-825B-4631-AF89-07EA998236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zīxùn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38E9701-E10F-4FA7-A66E-1BD283D70C0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4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B94F107-6CB6-4935-9AE1-57C727C7E2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development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2E4AFA2-3136-4146-AAC2-C78AA639A7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C34A47B-D863-4AC4-B7CA-AF59645DB0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fādá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B245DA0-FC87-4351-94FE-77444019B9E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312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F0594A7-DD1B-4145-8D40-75FB6A612C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E1E175E-E310-4397-83F8-B177F9193C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年齡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BC6C42A-B4D9-401A-84F6-0DBB500A1A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niánlíng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2DBF726-928E-4A11-9C63-660365EE462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192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279063-47B5-4345-8DDA-55C18BF79D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limitation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D6840FB-EAFC-4B9C-991C-B955D34CDA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限制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072827-A041-4CDC-BFD8-B8AB5A5CAD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xiànzhì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7959A00-A00E-41DA-AE66-DE234288F87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528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0C299B2-FDD7-4CA5-A364-3DF9FED771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item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A87509F-16A7-4355-B98A-3123E2C39B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項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7850FAA-8A2A-4A91-A066-4F9B692C06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794D0EE-9FC0-4743-98C2-BD0DDE1A1C2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081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CFFA9E-BF11-4C52-9B2B-63F7783C54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characteristic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6D2CDA6-9E3E-473F-B2DD-EA556C40B9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特質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D9881BC-F853-4CCE-BA43-A21160D44B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tèzhí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A4EBE5-3DDA-4F7A-8588-2E180C6829B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52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noble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貴族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guìzú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6F13E43-4472-4BA1-8412-C9D1C55136C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59ACB40-A20D-49DC-A4E8-8D056C3B35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challenge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D654B8-A17C-48A7-B94A-42EC038D9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挑戰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5BCF87F-CE95-4805-9DD5-B3B3A64E20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tiǎozhàn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28D680E-D065-4EB4-AB42-8658791DAA4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797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464D04-C70A-4810-82B7-DEA597B034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interaction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E6049B-A85E-4318-9E5B-F99A39BB7A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互動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F51ED43-F995-4A4D-834C-C9F3DEB65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hùdòng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F647522-D30D-4893-8F8C-6ADC82981D3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77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659D260-8522-40D4-9FB5-4EDB468305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skill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D75FB6C-AD9C-441E-8763-C0EB332D6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技能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623C9F7-5EFD-43B5-A31D-282DCF98E0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E804E02-8332-458F-A8F1-3BE1B2F331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1602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E17CF50-F5F2-42F7-945F-10F6DB45FD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difficulty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A095F0E-AB8F-44D8-8535-3CFFBA4939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難度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099F6E4-7019-4220-90F6-703C3E6018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nándù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53F1C05-DB5B-400D-905C-1E2C5AE985B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239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1D135D9-853C-4894-B1EE-0AFEC49906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absorb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E347690-D1A7-49EF-9295-F0D3A56BB0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吸收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3635FB-564F-48E6-886B-C64105A11E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xīshōu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BDC49E-6BB0-4AC8-A488-3AC12C26567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12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AE8A9E7-28E1-4D40-A7D4-224CA433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thought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F477D32-7245-4C8D-A57A-26EF141F62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思想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C001112-C96B-4105-A135-20E5D686F7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sīxiǎng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F14950E-2B03-409C-B393-39D4DF59101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370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3687C746-7882-4160-9984-5574C39D8F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nutrient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AD2B3D3-9243-4C50-B0DA-0BD61B2AA4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養分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7E49C24-A1C7-4E2C-9806-538EFE3B08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yǎngfèn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02F836-3095-45A4-89F7-3C53F330A2F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396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691F9C-55D1-45B4-A7DE-16E97EFFCC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make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168BB3-E28B-4888-91FE-A5DF357AAE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使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07B355-DFDA-47B8-9638-A12EA8E3D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198425D-21D4-4CC7-B25C-FA1838AF3F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616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plan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計劃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8013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remind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提醒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tíxǐng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35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BAC9D1F-3F41-4FC6-88B3-1AF180D612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wealthy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92D675-3FB2-485C-BDD1-167C3DDE7F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富有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EA8E98-6280-4684-A3B5-F0C2302D8E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fùyǒu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699781-995C-4A63-BC66-C00DEAD2FF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764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757AA62-5C2C-49C6-859B-826D9FF07E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be unable to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EA68BE-16E5-4E0B-879F-F4DAF0B4FE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無法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9283F01-B6D3-4919-99DF-6654E544F0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wúfǎ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B9043C-D92B-4FF1-8C27-88C005DEE7A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7113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B885EC7-2C0A-4A99-965A-A2B4BAEC83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plan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CBA7051-FA0C-4773-AC3F-E03ED304EB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計畫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DBDA6C-9C4B-4021-A027-5489FF2820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jìhuà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A2180AF-B40C-4178-BB91-D9919CBFC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8-30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86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972A2A-B21B-4952-B088-C3C7985503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unexpected happenings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0DB8E8-08B9-47A4-88A5-CED86D3814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意外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FFACE35-E60A-4790-B42C-56D78374AF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yìwài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E22FED0-6DE0-4BCF-BF66-BD5475E479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8-31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5352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E4394A0-11EE-4C62-A648-91F850E309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record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57EB80B-8F80-455D-A046-E500C30F8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紀錄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2BD41-4BF5-4B3C-870E-4197C3DACAE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jìlù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2D6A258-7E0F-4290-91EF-A57311C96EE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29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F627B44-367C-4E60-B2F3-2DF8D7479B1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opponent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2A65B92-F2AD-4D18-8DBB-ACB1BAA6F3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對手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A34DEE-18B5-4791-9E29-95283098BF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duìshǒu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C003632-7F9A-48E2-B03D-F0EEE9CA2D4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8-33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6426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91BFD18-D940-40FA-8E84-C5E3A53A2D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7B791E8-88D5-4649-95A2-9745AF910E5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獨一無二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C666AF-8ACB-4A2B-946F-6E7FE66EE0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dúyīwú'èr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CF8AD90-231B-45F8-86FD-B4DAD75BA92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8-34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2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3B43D8-1F2E-49A8-A1CC-6FA619818E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hierarchy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72CAA1D-BCEC-4386-A250-3E3AD3F15E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階層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6ED71F4-E55E-46EB-874F-53BF684C79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jiēcéng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23CF1F-5E22-4198-A234-FBB38F608F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3609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E2AC7D6-78FE-4419-9C5B-BB5E96AE9F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youth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48B6ECE-BA3D-42D1-8AC6-E58AF1713D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青年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1235788-CE73-4E9C-BD02-FF55F168C0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qīngnián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28AB9AB-E135-4E2F-9913-6ED85F1BD73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40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540A517-60CA-4A3D-AC8C-C40E409A53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journey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7EAF2C5-9D3D-4CE9-AB7E-DD4B46337C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旅程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1145DBD-CFAC-48D6-8E09-8CFEB7CCB4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lǚchéng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068260-15E6-4D85-AF18-36C463E804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437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A49964-07D2-4524-AE45-F2792E5583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experience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9EE3C9-DA38-4A52-9128-FA7E2D3132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體驗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C96794-C830-4537-BCF6-7C0EC8D962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tǐyàn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F57612D-461D-4106-A0DD-5E8C64F4731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79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772F3F6-03B1-432B-86F2-6D293B2786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mental, psychological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F4E399-B324-4093-9B1A-FA230D9DC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心理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48155E7-98CE-4061-BB90-494F6EBA39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xīnlǐ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77D932A-EE66-439F-9F7A-FA2BD1403CD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557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8EAF9FB-2D95-4225-B668-61F1267DC6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perspective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7BB5759-BDB9-4E8E-A4BB-EA0F9A246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視野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3EC7D54-FBC1-45E3-98FA-FF608F1F2A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shìyě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3077E1D-340A-4CF3-9B1A-D81689A3B0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8-8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91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</TotalTime>
  <Words>191</Words>
  <Application>Microsoft Office PowerPoint</Application>
  <PresentationFormat>寬螢幕</PresentationFormat>
  <Paragraphs>171</Paragraphs>
  <Slides>35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35</vt:i4>
      </vt:variant>
    </vt:vector>
  </HeadingPairs>
  <TitlesOfParts>
    <vt:vector size="44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貴族</vt:lpstr>
      <vt:lpstr>富有</vt:lpstr>
      <vt:lpstr>階層</vt:lpstr>
      <vt:lpstr>青年</vt:lpstr>
      <vt:lpstr>旅程</vt:lpstr>
      <vt:lpstr>體驗</vt:lpstr>
      <vt:lpstr>心理</vt:lpstr>
      <vt:lpstr>視野</vt:lpstr>
      <vt:lpstr>成熟</vt:lpstr>
      <vt:lpstr>多半</vt:lpstr>
      <vt:lpstr>進行</vt:lpstr>
      <vt:lpstr>成年</vt:lpstr>
      <vt:lpstr>資訊</vt:lpstr>
      <vt:lpstr>發達</vt:lpstr>
      <vt:lpstr>年齡</vt:lpstr>
      <vt:lpstr>限制</vt:lpstr>
      <vt:lpstr>項</vt:lpstr>
      <vt:lpstr>特質</vt:lpstr>
      <vt:lpstr>挑戰</vt:lpstr>
      <vt:lpstr>互動</vt:lpstr>
      <vt:lpstr>技能</vt:lpstr>
      <vt:lpstr>難度</vt:lpstr>
      <vt:lpstr>吸收</vt:lpstr>
      <vt:lpstr>思想</vt:lpstr>
      <vt:lpstr>養分</vt:lpstr>
      <vt:lpstr>使</vt:lpstr>
      <vt:lpstr>計劃</vt:lpstr>
      <vt:lpstr>提醒</vt:lpstr>
      <vt:lpstr>無法</vt:lpstr>
      <vt:lpstr>計畫</vt:lpstr>
      <vt:lpstr>意外</vt:lpstr>
      <vt:lpstr>紀錄</vt:lpstr>
      <vt:lpstr>對手</vt:lpstr>
      <vt:lpstr>獨一無二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2026-04-23T02:44:10Z</dcterms:modified>
</cp:coreProperties>
</file>